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83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6A98FB9-95FD-BC42-0DDB-13E82CF9290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BFF7C231-6C50-CE48-0924-8D8DE8291EC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5909901-FDA4-E2C0-F1DF-34482AFCD6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C44284-542A-46A2-A964-E129FAB2AD70}" type="datetimeFigureOut">
              <a:rPr lang="tr-TR" smtClean="0"/>
              <a:t>24.07.2025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7FFE45F4-9981-5CD8-046A-4D8FF62660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14575BA7-9114-ADBB-8325-DA289505E6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8EA87F-D2B6-4DF5-9607-C729E70DA9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17180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E4EB627-D4F8-A175-D347-7929E65D0D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91D89C87-167B-7537-610B-89C7EE7026F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89F23D46-F388-2256-D873-F9C30FA384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C44284-542A-46A2-A964-E129FAB2AD70}" type="datetimeFigureOut">
              <a:rPr lang="tr-TR" smtClean="0"/>
              <a:t>24.07.2025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1D15F74-589C-967B-072E-2731CD6CB0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262059A-5839-7B81-5DED-62F5C178DB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8EA87F-D2B6-4DF5-9607-C729E70DA9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70576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11361D63-2978-28D9-7224-4443C4E09A9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23764EAF-34FE-964B-3636-A0DD76D4AE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81062ACC-48AE-35F2-E08B-B309E41D1F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C44284-542A-46A2-A964-E129FAB2AD70}" type="datetimeFigureOut">
              <a:rPr lang="tr-TR" smtClean="0"/>
              <a:t>24.07.2025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ABE549C-2DDD-7C15-20D3-99FC232C9E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3F11707-E2D0-EC7F-DFE1-26644B746B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8EA87F-D2B6-4DF5-9607-C729E70DA9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874639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8BA8625-34E6-2B7A-7B95-B646CDE184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90B5CBA-2766-C1DD-638D-A67577DA4D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BD3C7B8A-559B-3C80-184E-A0DC1D702A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C44284-542A-46A2-A964-E129FAB2AD70}" type="datetimeFigureOut">
              <a:rPr lang="tr-TR" smtClean="0"/>
              <a:t>24.07.2025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60E3D5EB-6CF4-AB29-2E0E-6D782D1B86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1D82BB9-9961-FF06-9CAA-8429729E07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8EA87F-D2B6-4DF5-9607-C729E70DA9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43987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F398136-78D3-B6CA-6541-D887582FDB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A2F21D10-5277-5866-8466-76DEDA7252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896E89A-B148-4BE3-77E0-F4442F8727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C44284-542A-46A2-A964-E129FAB2AD70}" type="datetimeFigureOut">
              <a:rPr lang="tr-TR" smtClean="0"/>
              <a:t>24.07.2025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AF6CA5DF-8216-C844-0BC0-2408357986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B2E62439-3767-ECE3-62C2-B573215D0D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8EA87F-D2B6-4DF5-9607-C729E70DA9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132264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BE72A05-9959-3B01-58D1-5F343A4056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A7D0982-8DE7-CB85-B2BA-ABE8504978A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3F34F49B-124F-E178-61A5-A198F191ED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B458D523-41A9-5799-F524-CFD1A9C468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C44284-542A-46A2-A964-E129FAB2AD70}" type="datetimeFigureOut">
              <a:rPr lang="tr-TR" smtClean="0"/>
              <a:t>24.07.2025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E20F3893-2A04-6E66-1297-CA459C13D4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D8833811-C137-CE54-6959-ED68EE9F84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8EA87F-D2B6-4DF5-9607-C729E70DA9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272184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6A79C66-BDED-D3FF-606B-11A058A1F7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040D694E-254A-5094-FD43-7B38E689CF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58359562-437E-05CE-9EFC-2B2B758776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EBB20B34-54C2-FB11-2AF4-F71EC6DAD76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6D88D089-35F2-A0F0-5AB1-78CC5C10A37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40C660CA-90AB-BFFF-20DA-D9166C0E3B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C44284-542A-46A2-A964-E129FAB2AD70}" type="datetimeFigureOut">
              <a:rPr lang="tr-TR" smtClean="0"/>
              <a:t>24.07.2025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AE0877F6-B470-2070-7B88-E202CC0BCC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84A0A0BE-2659-DED3-D552-27D806C3F5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8EA87F-D2B6-4DF5-9607-C729E70DA9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992559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44904F1-4888-9857-CE64-BD551BECC0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EEC48362-7754-7663-0FBF-81F8523D93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C44284-542A-46A2-A964-E129FAB2AD70}" type="datetimeFigureOut">
              <a:rPr lang="tr-TR" smtClean="0"/>
              <a:t>24.07.2025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0543B2B4-FEF1-2E82-7728-2B344C37E4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E06D8FEF-17CD-BE26-20F0-D2B6431A00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8EA87F-D2B6-4DF5-9607-C729E70DA9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18514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DED0AA3C-1324-D69B-F95D-89AB6403AE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C44284-542A-46A2-A964-E129FAB2AD70}" type="datetimeFigureOut">
              <a:rPr lang="tr-TR" smtClean="0"/>
              <a:t>24.07.2025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39AA6632-6841-3609-B6E2-B90B90B549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92E92907-4E66-9508-027B-96AE9BF4CF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8EA87F-D2B6-4DF5-9607-C729E70DA9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100098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4E3FA48-E150-310B-5185-EEAE537EC0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614957D-7736-C17E-03DC-DBA1B45992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F146EBDB-A386-AFB3-0137-1E6D7462910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A6A84612-0B60-156B-FD1F-01917FE1CF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C44284-542A-46A2-A964-E129FAB2AD70}" type="datetimeFigureOut">
              <a:rPr lang="tr-TR" smtClean="0"/>
              <a:t>24.07.2025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6BF587A1-66BF-28DD-C40B-C77A3E89B1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22C0F0DE-B10A-7489-3BCC-A2D83D2BB0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8EA87F-D2B6-4DF5-9607-C729E70DA9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554742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AF875A2-48C0-925A-4590-FDE0E4776F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975E72AF-7966-DBFA-0BE1-77DDD951601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52E38864-C380-166E-EBDB-EFFEAF63B13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EA4CB47E-5123-6622-6077-E47F392280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C44284-542A-46A2-A964-E129FAB2AD70}" type="datetimeFigureOut">
              <a:rPr lang="tr-TR" smtClean="0"/>
              <a:t>24.07.2025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7FBCE308-077C-1DFA-980F-A91A9F7AEA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D6C0BDA1-3822-CB3B-0157-6B08A2BE66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8EA87F-D2B6-4DF5-9607-C729E70DA9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445652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C79345E5-36F7-B157-8F24-945018170F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DABD2D1A-5186-3622-34F3-C5D5B403D0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2AA7133C-152C-B1D3-47B8-6927B926DD5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8C44284-542A-46A2-A964-E129FAB2AD70}" type="datetimeFigureOut">
              <a:rPr lang="tr-TR" smtClean="0"/>
              <a:t>24.07.2025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610CA911-9B20-795E-4260-2D33E2394DD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F55021C-BF79-1E13-7D89-EF0A39A75CC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48EA87F-D2B6-4DF5-9607-C729E70DA9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603841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1D86F4D-323B-2F56-61C2-013E2DB5A35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D6B1F494-35CD-887B-2AB5-3C55EFA5131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Resim 4" descr="metin, grafik tasarım, ekran görüntüsü, çizgi film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140E7B87-C5BE-33D7-5CFB-946856B4CC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25174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Geniş ekran</PresentationFormat>
  <Paragraphs>0</Paragraphs>
  <Slides>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Teması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Burkon Turizm</dc:creator>
  <cp:keywords>FTR2026</cp:keywords>
  <cp:lastModifiedBy>Fatih Karabulut</cp:lastModifiedBy>
  <cp:revision>1</cp:revision>
  <dcterms:created xsi:type="dcterms:W3CDTF">2025-07-24T13:59:42Z</dcterms:created>
  <dcterms:modified xsi:type="dcterms:W3CDTF">2025-07-24T14:00:23Z</dcterms:modified>
</cp:coreProperties>
</file>